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2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4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2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0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8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8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6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9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78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9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57904" y="1786759"/>
            <a:ext cx="6022427" cy="25119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Composition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7170">
            <a:off x="8037430" y="3752313"/>
            <a:ext cx="3998922" cy="29953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50846" cy="222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2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803" y="229367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need to know!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2078182"/>
            <a:ext cx="11921836" cy="4572000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Your composition is sent away to SQA and is worth</a:t>
            </a:r>
            <a:r>
              <a:rPr lang="en-GB" sz="40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marks (15% of overall mark)</a:t>
            </a:r>
            <a:endParaRPr lang="en-GB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4000" dirty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Your </a:t>
            </a:r>
            <a:r>
              <a:rPr lang="en-GB" sz="4000" b="1" u="sng" dirty="0" smtClean="0">
                <a:solidFill>
                  <a:schemeClr val="tx1"/>
                </a:solidFill>
              </a:rPr>
              <a:t>composed piece </a:t>
            </a:r>
            <a:r>
              <a:rPr lang="en-GB" sz="4000" dirty="0" smtClean="0">
                <a:solidFill>
                  <a:schemeClr val="tx1"/>
                </a:solidFill>
              </a:rPr>
              <a:t>of music is worth </a:t>
            </a:r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marks</a:t>
            </a:r>
          </a:p>
          <a:p>
            <a:endParaRPr lang="en-GB" sz="4000" dirty="0" smtClean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Your </a:t>
            </a:r>
            <a:r>
              <a:rPr lang="en-GB" sz="4000" b="1" u="sng" dirty="0" smtClean="0">
                <a:solidFill>
                  <a:schemeClr val="tx1"/>
                </a:solidFill>
              </a:rPr>
              <a:t>evaluation</a:t>
            </a:r>
            <a:r>
              <a:rPr lang="en-GB" sz="4000" dirty="0" smtClean="0">
                <a:solidFill>
                  <a:schemeClr val="tx1"/>
                </a:solidFill>
              </a:rPr>
              <a:t> of your composition process is worth </a:t>
            </a:r>
          </a:p>
          <a:p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marks</a:t>
            </a:r>
            <a:endParaRPr lang="en-GB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6445">
            <a:off x="-126123" y="129726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4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70" y="228602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need to do!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2645402"/>
            <a:ext cx="10753725" cy="376618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Compose </a:t>
            </a:r>
            <a:r>
              <a:rPr lang="en-GB" sz="4000" b="1" u="sng" dirty="0" smtClean="0">
                <a:solidFill>
                  <a:schemeClr val="tx1"/>
                </a:solidFill>
              </a:rPr>
              <a:t>one finished </a:t>
            </a:r>
            <a:r>
              <a:rPr lang="en-GB" sz="4000" dirty="0" smtClean="0">
                <a:solidFill>
                  <a:schemeClr val="tx1"/>
                </a:solidFill>
              </a:rPr>
              <a:t>piece of music must last minimum </a:t>
            </a:r>
            <a:r>
              <a:rPr lang="en-GB" sz="4000" b="1" dirty="0" smtClean="0">
                <a:solidFill>
                  <a:schemeClr val="tx1"/>
                </a:solidFill>
              </a:rPr>
              <a:t>1min and max 2mins 30 sec</a:t>
            </a:r>
          </a:p>
          <a:p>
            <a:endParaRPr lang="en-GB" sz="4000" dirty="0" smtClean="0">
              <a:solidFill>
                <a:schemeClr val="tx1"/>
              </a:solidFill>
            </a:endParaRPr>
          </a:p>
          <a:p>
            <a:r>
              <a:rPr lang="en-GB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r>
              <a:rPr lang="en-GB" sz="4000" dirty="0" smtClean="0">
                <a:solidFill>
                  <a:schemeClr val="tx1"/>
                </a:solidFill>
              </a:rPr>
              <a:t> the process of your composition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368" l="10000" r="97895">
                        <a14:foregroundMark x1="44211" y1="23684" x2="53684" y2="31579"/>
                        <a14:foregroundMark x1="46842" y1="16917" x2="46842" y2="16917"/>
                        <a14:foregroundMark x1="62105" y1="73308" x2="62105" y2="73308"/>
                        <a14:foregroundMark x1="31579" y1="24060" x2="31579" y2="24060"/>
                        <a14:foregroundMark x1="35263" y1="12406" x2="46842" y2="4887"/>
                        <a14:foregroundMark x1="69474" y1="30075" x2="69474" y2="30075"/>
                        <a14:foregroundMark x1="72105" y1="38346" x2="72105" y2="38346"/>
                        <a14:foregroundMark x1="24737" y1="16541" x2="24737" y2="16541"/>
                        <a14:foregroundMark x1="34211" y1="16541" x2="34211" y2="16541"/>
                        <a14:foregroundMark x1="59474" y1="18045" x2="59474" y2="18045"/>
                        <a14:foregroundMark x1="54211" y1="14662" x2="54211" y2="146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1223">
            <a:off x="-114146" y="-208415"/>
            <a:ext cx="1809828" cy="253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5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189817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options?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1680"/>
            <a:ext cx="12192000" cy="4846320"/>
          </a:xfrm>
        </p:spPr>
        <p:txBody>
          <a:bodyPr>
            <a:normAutofit fontScale="92500" lnSpcReduction="20000"/>
          </a:bodyPr>
          <a:lstStyle/>
          <a:p>
            <a:r>
              <a:rPr lang="en-GB" sz="4300" dirty="0" smtClean="0">
                <a:solidFill>
                  <a:schemeClr val="tx1"/>
                </a:solidFill>
              </a:rPr>
              <a:t>You can choose to </a:t>
            </a:r>
            <a:r>
              <a:rPr lang="en-GB" sz="4300" b="1" u="sng" dirty="0" smtClean="0">
                <a:solidFill>
                  <a:schemeClr val="tx1"/>
                </a:solidFill>
              </a:rPr>
              <a:t>develop</a:t>
            </a:r>
            <a:r>
              <a:rPr lang="en-GB" sz="4300" dirty="0" smtClean="0">
                <a:solidFill>
                  <a:schemeClr val="tx1"/>
                </a:solidFill>
              </a:rPr>
              <a:t> one of your compositions </a:t>
            </a:r>
          </a:p>
          <a:p>
            <a:r>
              <a:rPr lang="en-GB" sz="4300" dirty="0" smtClean="0">
                <a:solidFill>
                  <a:schemeClr val="tx1"/>
                </a:solidFill>
              </a:rPr>
              <a:t>from S3</a:t>
            </a:r>
          </a:p>
          <a:p>
            <a:endParaRPr lang="en-GB" sz="1300" dirty="0" smtClean="0">
              <a:solidFill>
                <a:schemeClr val="tx1"/>
              </a:solidFill>
            </a:endParaRPr>
          </a:p>
          <a:p>
            <a:pPr lvl="2"/>
            <a:r>
              <a:rPr lang="en-GB" sz="3900" dirty="0" smtClean="0">
                <a:solidFill>
                  <a:schemeClr val="tx1"/>
                </a:solidFill>
              </a:rPr>
              <a:t>- Scottish Composition</a:t>
            </a:r>
          </a:p>
          <a:p>
            <a:pPr lvl="2"/>
            <a:r>
              <a:rPr lang="en-GB" sz="3900" dirty="0" smtClean="0">
                <a:solidFill>
                  <a:schemeClr val="tx1"/>
                </a:solidFill>
              </a:rPr>
              <a:t>- Song Writing</a:t>
            </a:r>
          </a:p>
          <a:p>
            <a:pPr lvl="2"/>
            <a:r>
              <a:rPr lang="en-GB" sz="3900" dirty="0" smtClean="0">
                <a:solidFill>
                  <a:schemeClr val="tx1"/>
                </a:solidFill>
              </a:rPr>
              <a:t>- Blues Improvisation </a:t>
            </a:r>
          </a:p>
          <a:p>
            <a:pPr lvl="2"/>
            <a:endParaRPr lang="en-GB" sz="3900" dirty="0">
              <a:solidFill>
                <a:schemeClr val="tx1"/>
              </a:solidFill>
            </a:endParaRPr>
          </a:p>
          <a:p>
            <a:pPr marL="0" lvl="2" indent="0" algn="ctr">
              <a:buNone/>
            </a:pPr>
            <a:r>
              <a:rPr lang="en-GB" sz="5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0" lvl="2" indent="0">
              <a:buNone/>
            </a:pPr>
            <a:endParaRPr lang="en-GB" sz="3900" i="0" dirty="0">
              <a:solidFill>
                <a:schemeClr val="tx1"/>
              </a:solidFill>
            </a:endParaRPr>
          </a:p>
          <a:p>
            <a:pPr marL="0" lvl="2" indent="0">
              <a:buNone/>
            </a:pPr>
            <a:r>
              <a:rPr lang="en-GB" sz="4300" i="0" dirty="0" smtClean="0">
                <a:solidFill>
                  <a:schemeClr val="tx1"/>
                </a:solidFill>
              </a:rPr>
              <a:t>You can choose to </a:t>
            </a:r>
            <a:r>
              <a:rPr lang="en-GB" sz="4300" b="1" i="0" u="sng" dirty="0" smtClean="0">
                <a:solidFill>
                  <a:schemeClr val="tx1"/>
                </a:solidFill>
              </a:rPr>
              <a:t>start</a:t>
            </a:r>
            <a:r>
              <a:rPr lang="en-GB" sz="4300" i="0" dirty="0" smtClean="0">
                <a:solidFill>
                  <a:schemeClr val="tx1"/>
                </a:solidFill>
              </a:rPr>
              <a:t> something new</a:t>
            </a:r>
            <a:endParaRPr lang="en-GB" sz="3900" i="0" dirty="0" smtClean="0">
              <a:solidFill>
                <a:schemeClr val="tx1"/>
              </a:solidFill>
            </a:endParaRPr>
          </a:p>
          <a:p>
            <a:pPr marL="0" lvl="2" indent="0">
              <a:buNone/>
            </a:pPr>
            <a:endParaRPr lang="en-GB" i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8069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94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348523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If you have decided on </a:t>
            </a:r>
            <a:r>
              <a:rPr lang="en-GB" sz="3600" b="1" dirty="0" smtClean="0">
                <a:solidFill>
                  <a:schemeClr val="tx1"/>
                </a:solidFill>
              </a:rPr>
              <a:t>DEVELOPING</a:t>
            </a:r>
            <a:r>
              <a:rPr lang="en-GB" sz="3600" dirty="0" smtClean="0">
                <a:solidFill>
                  <a:schemeClr val="tx1"/>
                </a:solidFill>
              </a:rPr>
              <a:t> one of your S3 compositions you will need to ask your teacher for the one that you need.</a:t>
            </a:r>
          </a:p>
          <a:p>
            <a:endParaRPr lang="en-GB" sz="3600" dirty="0">
              <a:solidFill>
                <a:schemeClr val="tx1"/>
              </a:solidFill>
            </a:endParaRPr>
          </a:p>
          <a:p>
            <a:r>
              <a:rPr lang="en-GB" sz="3600" dirty="0" smtClean="0">
                <a:solidFill>
                  <a:schemeClr val="tx1"/>
                </a:solidFill>
              </a:rPr>
              <a:t>If you are going to create a new one then this is </a:t>
            </a:r>
            <a:endParaRPr lang="en-GB" sz="3600" dirty="0" smtClean="0">
              <a:solidFill>
                <a:schemeClr val="tx1"/>
              </a:solidFill>
            </a:endParaRPr>
          </a:p>
          <a:p>
            <a:r>
              <a:rPr lang="en-GB" sz="3600" dirty="0" smtClean="0">
                <a:solidFill>
                  <a:schemeClr val="tx1"/>
                </a:solidFill>
              </a:rPr>
              <a:t>what </a:t>
            </a:r>
            <a:r>
              <a:rPr lang="en-GB" sz="3600" dirty="0" smtClean="0">
                <a:solidFill>
                  <a:schemeClr val="tx1"/>
                </a:solidFill>
              </a:rPr>
              <a:t>you need to think about.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6656" y="189817"/>
            <a:ext cx="10772775" cy="14863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start?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2" y="189817"/>
            <a:ext cx="2500148" cy="1486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5" r="25523"/>
          <a:stretch/>
        </p:blipFill>
        <p:spPr>
          <a:xfrm>
            <a:off x="9974317" y="4106402"/>
            <a:ext cx="1860334" cy="254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8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73506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You can chose one the following options to start with</a:t>
            </a:r>
          </a:p>
          <a:p>
            <a:endParaRPr lang="en-GB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Create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melody on an instrument of your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a chord pattern that you like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 with a riff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Lyrics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 from a picture</a:t>
            </a:r>
          </a:p>
          <a:p>
            <a:pPr marL="0" indent="0">
              <a:buNone/>
            </a:pPr>
            <a:endParaRPr lang="en-GB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7606" y="110650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start?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0591">
            <a:off x="8156694" y="3923517"/>
            <a:ext cx="3874298" cy="2693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8718">
            <a:off x="471891" y="-270862"/>
            <a:ext cx="1315732" cy="19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37" y="499533"/>
            <a:ext cx="6611008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525" y="157654"/>
            <a:ext cx="6737130" cy="2000077"/>
          </a:xfrm>
        </p:spPr>
      </p:pic>
      <p:sp>
        <p:nvSpPr>
          <p:cNvPr id="5" name="TextBox 4"/>
          <p:cNvSpPr txBox="1"/>
          <p:nvPr/>
        </p:nvSpPr>
        <p:spPr>
          <a:xfrm>
            <a:off x="210207" y="2238703"/>
            <a:ext cx="11740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</a:t>
            </a:r>
            <a:r>
              <a:rPr lang="en-GB" sz="3200" dirty="0" smtClean="0"/>
              <a:t>Choose an instrument that you are </a:t>
            </a:r>
            <a:r>
              <a:rPr lang="en-GB" sz="3200" b="1" u="sng" dirty="0" smtClean="0"/>
              <a:t>confident on</a:t>
            </a:r>
            <a:r>
              <a:rPr lang="en-GB" sz="3200" dirty="0" smtClean="0"/>
              <a:t>. </a:t>
            </a:r>
            <a:r>
              <a:rPr lang="en-GB" sz="3200" dirty="0" err="1" smtClean="0"/>
              <a:t>E.g</a:t>
            </a:r>
            <a:r>
              <a:rPr lang="en-GB" sz="3200" dirty="0" smtClean="0"/>
              <a:t> Compose melody for Keyboard or Glock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 smtClean="0"/>
              <a:t> If creating a melody pick a couple of notes you like the sound of and take it from there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en-GB" sz="3200" dirty="0" smtClean="0"/>
              <a:t>Remember if you don’t like something try just changing one or two notes or change the rhythm this makes a huge difference to the sound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en-GB" sz="3200" dirty="0" smtClean="0"/>
              <a:t>Use </a:t>
            </a:r>
            <a:r>
              <a:rPr lang="en-GB" sz="3200" b="1" u="sng" dirty="0" smtClean="0"/>
              <a:t>question and answer technique </a:t>
            </a:r>
            <a:r>
              <a:rPr lang="en-GB" sz="3200" dirty="0" smtClean="0"/>
              <a:t>– Question/Answer then ask the same question but reply with a different answer!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627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7224" y="89635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03" y="212539"/>
            <a:ext cx="2133600" cy="1247775"/>
          </a:xfrm>
        </p:spPr>
      </p:pic>
      <p:sp>
        <p:nvSpPr>
          <p:cNvPr id="7" name="TextBox 6"/>
          <p:cNvSpPr txBox="1"/>
          <p:nvPr/>
        </p:nvSpPr>
        <p:spPr>
          <a:xfrm>
            <a:off x="657224" y="1870737"/>
            <a:ext cx="111564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</a:t>
            </a:r>
            <a:r>
              <a:rPr lang="en-GB" sz="2800" b="1" dirty="0" smtClean="0"/>
              <a:t>Worth 10 marks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Should include </a:t>
            </a:r>
            <a:r>
              <a:rPr lang="en-GB" sz="2800" b="1" u="sng" dirty="0" smtClean="0"/>
              <a:t>all the decisions </a:t>
            </a:r>
            <a:r>
              <a:rPr lang="en-GB" sz="2800" dirty="0" smtClean="0"/>
              <a:t>you have made. </a:t>
            </a:r>
            <a:r>
              <a:rPr lang="en-GB" sz="2800" dirty="0" err="1" smtClean="0"/>
              <a:t>E.g</a:t>
            </a:r>
            <a:r>
              <a:rPr lang="en-GB" sz="2800" dirty="0" smtClean="0"/>
              <a:t> What chords you used &amp; why?, Why did you pick the instrument(s) that you did…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</a:t>
            </a:r>
            <a:r>
              <a:rPr lang="en-GB" sz="2800" b="1" u="sng" dirty="0" smtClean="0"/>
              <a:t>Explain</a:t>
            </a:r>
            <a:r>
              <a:rPr lang="en-GB" sz="2800" dirty="0" smtClean="0"/>
              <a:t> how you have explored and developed your ideas </a:t>
            </a:r>
            <a:r>
              <a:rPr lang="en-GB" sz="2800" dirty="0" err="1" smtClean="0"/>
              <a:t>E.g</a:t>
            </a:r>
            <a:r>
              <a:rPr lang="en-GB" sz="2800" dirty="0" smtClean="0"/>
              <a:t> I changed the rhythm…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Strengths and /or areas which could be improved.</a:t>
            </a:r>
          </a:p>
          <a:p>
            <a:endParaRPr lang="en-GB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You have to use the form on the next page. This can be typed or handwritten but must not go over the A4 page.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and keep a record of what you have done as you make a decision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386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7224" y="89635"/>
            <a:ext cx="10772775" cy="147640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Evaluation Form!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8" y="191517"/>
            <a:ext cx="2133600" cy="124777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0020" t="21420" r="30982" b="28226"/>
          <a:stretch/>
        </p:blipFill>
        <p:spPr>
          <a:xfrm>
            <a:off x="2312601" y="1566041"/>
            <a:ext cx="7462020" cy="517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1654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219</TotalTime>
  <Words>389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 Light</vt:lpstr>
      <vt:lpstr>Wingdings</vt:lpstr>
      <vt:lpstr>Metropolitan</vt:lpstr>
      <vt:lpstr>PowerPoint Presentation</vt:lpstr>
      <vt:lpstr>What you need to know!</vt:lpstr>
      <vt:lpstr>What you need to do!</vt:lpstr>
      <vt:lpstr>What are your options?</vt:lpstr>
      <vt:lpstr>Where do you start?</vt:lpstr>
      <vt:lpstr>Where do you start?</vt:lpstr>
      <vt:lpstr>PowerPoint Presentation</vt:lpstr>
      <vt:lpstr>Evaluation!</vt:lpstr>
      <vt:lpstr>      Evaluation Form!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MCCONNELL</dc:creator>
  <cp:lastModifiedBy>L MCCONNELL</cp:lastModifiedBy>
  <cp:revision>24</cp:revision>
  <dcterms:created xsi:type="dcterms:W3CDTF">2017-09-07T07:33:22Z</dcterms:created>
  <dcterms:modified xsi:type="dcterms:W3CDTF">2017-09-18T10:10:17Z</dcterms:modified>
</cp:coreProperties>
</file>