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1" r:id="rId3"/>
    <p:sldId id="257" r:id="rId4"/>
    <p:sldId id="260" r:id="rId5"/>
    <p:sldId id="262" r:id="rId6"/>
    <p:sldId id="266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4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28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94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2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0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8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8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6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9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78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24/03/20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9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57904" y="1786759"/>
            <a:ext cx="6022427" cy="25119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Composition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7170">
            <a:off x="8037430" y="3752313"/>
            <a:ext cx="3998922" cy="29953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50846" cy="222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2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803" y="229367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need to know!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2078182"/>
            <a:ext cx="11921836" cy="4572000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Your composition is sent away to SQA and is worth</a:t>
            </a:r>
            <a:r>
              <a:rPr lang="en-GB" sz="40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marks (15% of overall mark)</a:t>
            </a:r>
          </a:p>
          <a:p>
            <a:endParaRPr lang="en-GB" sz="4000" dirty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Your </a:t>
            </a:r>
            <a:r>
              <a:rPr lang="en-GB" sz="4000" b="1" u="sng" dirty="0" smtClean="0">
                <a:solidFill>
                  <a:schemeClr val="tx1"/>
                </a:solidFill>
              </a:rPr>
              <a:t>composed piece </a:t>
            </a:r>
            <a:r>
              <a:rPr lang="en-GB" sz="4000" dirty="0" smtClean="0">
                <a:solidFill>
                  <a:schemeClr val="tx1"/>
                </a:solidFill>
              </a:rPr>
              <a:t>of music is worth </a:t>
            </a:r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marks</a:t>
            </a:r>
          </a:p>
          <a:p>
            <a:endParaRPr lang="en-GB" sz="4000" dirty="0" smtClean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Your </a:t>
            </a:r>
            <a:r>
              <a:rPr lang="en-GB" sz="4000" b="1" u="sng" dirty="0" smtClean="0">
                <a:solidFill>
                  <a:schemeClr val="tx1"/>
                </a:solidFill>
              </a:rPr>
              <a:t>evaluation</a:t>
            </a:r>
            <a:r>
              <a:rPr lang="en-GB" sz="4000" dirty="0" smtClean="0">
                <a:solidFill>
                  <a:schemeClr val="tx1"/>
                </a:solidFill>
              </a:rPr>
              <a:t> of your composition process is worth </a:t>
            </a:r>
          </a:p>
          <a:p>
            <a:r>
              <a:rPr lang="en-GB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marks</a:t>
            </a:r>
            <a:endParaRPr lang="en-GB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6445">
            <a:off x="-126123" y="129726"/>
            <a:ext cx="25527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4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70" y="228602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need to do!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8" y="2207172"/>
            <a:ext cx="11939752" cy="420441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Compose </a:t>
            </a:r>
            <a:r>
              <a:rPr lang="en-GB" sz="4000" b="1" u="sng" dirty="0" smtClean="0">
                <a:solidFill>
                  <a:schemeClr val="tx1"/>
                </a:solidFill>
              </a:rPr>
              <a:t>one finished </a:t>
            </a:r>
            <a:r>
              <a:rPr lang="en-GB" sz="4000" dirty="0" smtClean="0">
                <a:solidFill>
                  <a:schemeClr val="tx1"/>
                </a:solidFill>
              </a:rPr>
              <a:t>piece of music must last minimum </a:t>
            </a:r>
            <a:r>
              <a:rPr lang="en-GB" sz="4000" b="1" dirty="0" smtClean="0">
                <a:solidFill>
                  <a:schemeClr val="tx1"/>
                </a:solidFill>
              </a:rPr>
              <a:t>1min and max 3mins 30 sec</a:t>
            </a:r>
          </a:p>
          <a:p>
            <a:endParaRPr lang="en-GB" sz="4000" dirty="0" smtClean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</a:rPr>
              <a:t>You must use four elements from melody, rhythm, structure and timbre. </a:t>
            </a:r>
            <a:r>
              <a:rPr lang="en-GB" sz="4000" b="1" u="sng" dirty="0" smtClean="0">
                <a:solidFill>
                  <a:schemeClr val="tx1"/>
                </a:solidFill>
              </a:rPr>
              <a:t>HARMONY has to be included!</a:t>
            </a:r>
          </a:p>
          <a:p>
            <a:endParaRPr lang="en-GB" sz="4000" b="1" u="sng" dirty="0" smtClean="0">
              <a:solidFill>
                <a:schemeClr val="tx1"/>
              </a:solidFill>
            </a:endParaRPr>
          </a:p>
          <a:p>
            <a:r>
              <a:rPr lang="en-GB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</a:t>
            </a:r>
            <a:r>
              <a:rPr lang="en-GB" sz="4000" dirty="0" smtClean="0">
                <a:solidFill>
                  <a:schemeClr val="tx1"/>
                </a:solidFill>
              </a:rPr>
              <a:t> the process of your composition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368" l="10000" r="97895">
                        <a14:foregroundMark x1="44211" y1="23684" x2="53684" y2="31579"/>
                        <a14:foregroundMark x1="46842" y1="16917" x2="46842" y2="16917"/>
                        <a14:foregroundMark x1="62105" y1="73308" x2="62105" y2="73308"/>
                        <a14:foregroundMark x1="31579" y1="24060" x2="31579" y2="24060"/>
                        <a14:foregroundMark x1="35263" y1="12406" x2="46842" y2="4887"/>
                        <a14:foregroundMark x1="69474" y1="30075" x2="69474" y2="30075"/>
                        <a14:foregroundMark x1="72105" y1="38346" x2="72105" y2="38346"/>
                        <a14:foregroundMark x1="24737" y1="16541" x2="24737" y2="16541"/>
                        <a14:foregroundMark x1="34211" y1="16541" x2="34211" y2="16541"/>
                        <a14:foregroundMark x1="59474" y1="18045" x2="59474" y2="18045"/>
                        <a14:foregroundMark x1="54211" y1="14662" x2="54211" y2="146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1223">
            <a:off x="-114146" y="-208415"/>
            <a:ext cx="1809828" cy="253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5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73506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You can chose one the following options to start with</a:t>
            </a:r>
          </a:p>
          <a:p>
            <a:endParaRPr lang="en-GB" sz="3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Create a melody on an instrument of your choice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a chord pattern that you like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 with a riff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Lyrics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Inspiration from a picture</a:t>
            </a:r>
          </a:p>
          <a:p>
            <a:pPr marL="0" indent="0">
              <a:buNone/>
            </a:pPr>
            <a:endParaRPr lang="en-GB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sz="3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7606" y="110650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 you start?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0591">
            <a:off x="8156694" y="3923517"/>
            <a:ext cx="3874298" cy="2693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8718">
            <a:off x="471891" y="-270862"/>
            <a:ext cx="1315732" cy="193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37" y="499533"/>
            <a:ext cx="6611008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525" y="157654"/>
            <a:ext cx="6737130" cy="2000077"/>
          </a:xfrm>
        </p:spPr>
      </p:pic>
      <p:sp>
        <p:nvSpPr>
          <p:cNvPr id="5" name="TextBox 4"/>
          <p:cNvSpPr txBox="1"/>
          <p:nvPr/>
        </p:nvSpPr>
        <p:spPr>
          <a:xfrm>
            <a:off x="210207" y="2238703"/>
            <a:ext cx="11740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</a:t>
            </a:r>
            <a:r>
              <a:rPr lang="en-GB" sz="3200" dirty="0" smtClean="0"/>
              <a:t>Choose an instrument that you are </a:t>
            </a:r>
            <a:r>
              <a:rPr lang="en-GB" sz="3200" b="1" u="sng" dirty="0" smtClean="0"/>
              <a:t>confident on</a:t>
            </a:r>
            <a:r>
              <a:rPr lang="en-GB" sz="3200" dirty="0" smtClean="0"/>
              <a:t>. </a:t>
            </a:r>
            <a:r>
              <a:rPr lang="en-GB" sz="3200" dirty="0" err="1" smtClean="0"/>
              <a:t>E.g</a:t>
            </a:r>
            <a:r>
              <a:rPr lang="en-GB" sz="3200" dirty="0" smtClean="0"/>
              <a:t> Compose melody for Keyboard or Glock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 smtClean="0"/>
              <a:t> If creating a melody pick a couple of notes you like the sound of and take it from there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en-GB" sz="3200" dirty="0" smtClean="0"/>
              <a:t>Remember if you don’t like something try just changing one or two notes or change the rhythm this makes a huge difference to the sound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en-GB" sz="3200" dirty="0" smtClean="0"/>
              <a:t>Use </a:t>
            </a:r>
            <a:r>
              <a:rPr lang="en-GB" sz="3200" b="1" u="sng" dirty="0" smtClean="0"/>
              <a:t>question and answer technique </a:t>
            </a:r>
            <a:r>
              <a:rPr lang="en-GB" sz="3200" dirty="0" smtClean="0"/>
              <a:t>– Question/Answer then ask the same question but reply with a different answer!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7627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 to use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6656" y="2228057"/>
            <a:ext cx="4663440" cy="723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Music </a:t>
            </a:r>
            <a:r>
              <a:rPr lang="en-US" sz="4800" b="1" dirty="0" err="1" smtClean="0"/>
              <a:t>nOTATION</a:t>
            </a:r>
            <a:endParaRPr lang="en-US" sz="4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76656" y="3416873"/>
            <a:ext cx="4663440" cy="32004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q"/>
            </a:pPr>
            <a:r>
              <a:rPr lang="en-US" sz="4000" dirty="0" smtClean="0"/>
              <a:t>Sibelius</a:t>
            </a:r>
          </a:p>
          <a:p>
            <a:pPr>
              <a:buFont typeface="Wingdings" charset="2"/>
              <a:buChar char="q"/>
            </a:pPr>
            <a:r>
              <a:rPr lang="en-US" sz="4000" dirty="0" err="1" smtClean="0"/>
              <a:t>Musescore</a:t>
            </a:r>
            <a:endParaRPr lang="en-US" sz="40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007607" y="2226025"/>
            <a:ext cx="5221011" cy="72237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MIDI/MULTI-TRACK</a:t>
            </a:r>
            <a:endParaRPr lang="en-US" sz="4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50906" y="3400349"/>
            <a:ext cx="4663440" cy="3200400"/>
          </a:xfrm>
        </p:spPr>
        <p:txBody>
          <a:bodyPr/>
          <a:lstStyle/>
          <a:p>
            <a:pPr>
              <a:buFont typeface="Wingdings" charset="2"/>
              <a:buChar char="q"/>
            </a:pPr>
            <a:r>
              <a:rPr lang="en-US" sz="4000" dirty="0" err="1" smtClean="0"/>
              <a:t>Soundtrap</a:t>
            </a:r>
            <a:endParaRPr lang="en-US" sz="4000" dirty="0" smtClean="0"/>
          </a:p>
          <a:p>
            <a:pPr>
              <a:buFont typeface="Wingdings" charset="2"/>
              <a:buChar char="q"/>
            </a:pPr>
            <a:r>
              <a:rPr lang="en-US" sz="4000" dirty="0" err="1" smtClean="0"/>
              <a:t>Garageband</a:t>
            </a:r>
            <a:endParaRPr lang="en-US" sz="4000" dirty="0" smtClean="0"/>
          </a:p>
          <a:p>
            <a:pPr>
              <a:buFont typeface="Wingdings" charset="2"/>
              <a:buChar char="q"/>
            </a:pPr>
            <a:r>
              <a:rPr lang="en-US" sz="4000" dirty="0" err="1" smtClean="0"/>
              <a:t>Bandlab</a:t>
            </a:r>
            <a:endParaRPr lang="en-US" sz="4000" dirty="0" smtClean="0"/>
          </a:p>
          <a:p>
            <a:pPr>
              <a:buFont typeface="Wingdings" charset="2"/>
              <a:buChar char="q"/>
            </a:pPr>
            <a:r>
              <a:rPr lang="en-US" sz="4000" dirty="0" err="1" smtClean="0"/>
              <a:t>Protools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6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7224" y="89635"/>
            <a:ext cx="10772775" cy="16581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03" y="212539"/>
            <a:ext cx="2133600" cy="1247775"/>
          </a:xfrm>
        </p:spPr>
      </p:pic>
      <p:sp>
        <p:nvSpPr>
          <p:cNvPr id="7" name="TextBox 6"/>
          <p:cNvSpPr txBox="1"/>
          <p:nvPr/>
        </p:nvSpPr>
        <p:spPr>
          <a:xfrm>
            <a:off x="657224" y="1870737"/>
            <a:ext cx="111564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</a:t>
            </a:r>
            <a:r>
              <a:rPr lang="en-GB" sz="2800" b="1" dirty="0" smtClean="0"/>
              <a:t>Worth 10 marks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Should include </a:t>
            </a:r>
            <a:r>
              <a:rPr lang="en-GB" sz="2800" b="1" u="sng" dirty="0" smtClean="0"/>
              <a:t>all the decisions </a:t>
            </a:r>
            <a:r>
              <a:rPr lang="en-GB" sz="2800" dirty="0" smtClean="0"/>
              <a:t>you have made. </a:t>
            </a:r>
            <a:r>
              <a:rPr lang="en-GB" sz="2800" dirty="0" err="1" smtClean="0"/>
              <a:t>E.g</a:t>
            </a:r>
            <a:r>
              <a:rPr lang="en-GB" sz="2800" dirty="0" smtClean="0"/>
              <a:t> What chords you used &amp; why?, Why did you pick the instrument(s) that you did…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 </a:t>
            </a:r>
            <a:r>
              <a:rPr lang="en-GB" sz="2800" b="1" u="sng" dirty="0" smtClean="0"/>
              <a:t>Explain</a:t>
            </a:r>
            <a:r>
              <a:rPr lang="en-GB" sz="2800" dirty="0" smtClean="0"/>
              <a:t> how you have explored and developed your ideas </a:t>
            </a:r>
            <a:r>
              <a:rPr lang="en-GB" sz="2800" dirty="0" err="1" smtClean="0"/>
              <a:t>E.g</a:t>
            </a:r>
            <a:r>
              <a:rPr lang="en-GB" sz="2800" dirty="0" smtClean="0"/>
              <a:t> I changed the rhythm…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Strengths and /or areas which could be improved.</a:t>
            </a:r>
          </a:p>
          <a:p>
            <a:endParaRPr lang="en-GB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/>
              <a:t>You have to use the form on the next page. This can be typed or handwritten but must not go over the A4 page.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and keep a record of what you have done as you make a decision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38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7224" y="89635"/>
            <a:ext cx="10772775" cy="147640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r>
              <a:rPr lang="en-GB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Form!</a:t>
            </a:r>
            <a:endParaRPr lang="en-GB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8" y="191517"/>
            <a:ext cx="2133600" cy="1247775"/>
          </a:xfrm>
        </p:spPr>
      </p:pic>
      <p:pic>
        <p:nvPicPr>
          <p:cNvPr id="2" name="Picture 1" descr="Screen Shot 2020-03-24 at 21.39.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380" y="1452403"/>
            <a:ext cx="7941790" cy="525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1654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236</TotalTime>
  <Words>348</Words>
  <Application>Microsoft Macintosh PowerPoint</Application>
  <PresentationFormat>Custom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Metropolitan</vt:lpstr>
      <vt:lpstr>PowerPoint Presentation</vt:lpstr>
      <vt:lpstr>What you need to know!</vt:lpstr>
      <vt:lpstr>What you need to do!</vt:lpstr>
      <vt:lpstr>Where do you start?</vt:lpstr>
      <vt:lpstr>PowerPoint Presentation</vt:lpstr>
      <vt:lpstr>Applications to use</vt:lpstr>
      <vt:lpstr>Review!</vt:lpstr>
      <vt:lpstr>      Review Form!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MCCONNELL</dc:creator>
  <cp:lastModifiedBy>Yvonne Lunan</cp:lastModifiedBy>
  <cp:revision>29</cp:revision>
  <dcterms:created xsi:type="dcterms:W3CDTF">2017-09-07T07:33:22Z</dcterms:created>
  <dcterms:modified xsi:type="dcterms:W3CDTF">2020-03-24T21:41:10Z</dcterms:modified>
</cp:coreProperties>
</file>