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2D81-2000-464B-9C1A-E0C352A758E6}" type="datetimeFigureOut">
              <a:rPr lang="en-GB" smtClean="0"/>
              <a:pPr/>
              <a:t>13/06/2018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C637-DD0A-4060-ACAD-A3885B64F25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2D81-2000-464B-9C1A-E0C352A758E6}" type="datetimeFigureOut">
              <a:rPr lang="en-GB" smtClean="0"/>
              <a:pPr/>
              <a:t>13/06/2018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C637-DD0A-4060-ACAD-A3885B64F2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2D81-2000-464B-9C1A-E0C352A758E6}" type="datetimeFigureOut">
              <a:rPr lang="en-GB" smtClean="0"/>
              <a:pPr/>
              <a:t>13/06/2018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C637-DD0A-4060-ACAD-A3885B64F2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2D81-2000-464B-9C1A-E0C352A758E6}" type="datetimeFigureOut">
              <a:rPr lang="en-GB" smtClean="0"/>
              <a:pPr/>
              <a:t>13/06/2018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C637-DD0A-4060-ACAD-A3885B64F2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2D81-2000-464B-9C1A-E0C352A758E6}" type="datetimeFigureOut">
              <a:rPr lang="en-GB" smtClean="0"/>
              <a:pPr/>
              <a:t>13/06/2018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C637-DD0A-4060-ACAD-A3885B64F2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2D81-2000-464B-9C1A-E0C352A758E6}" type="datetimeFigureOut">
              <a:rPr lang="en-GB" smtClean="0"/>
              <a:pPr/>
              <a:t>13/06/2018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C637-DD0A-4060-ACAD-A3885B64F2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2D81-2000-464B-9C1A-E0C352A758E6}" type="datetimeFigureOut">
              <a:rPr lang="en-GB" smtClean="0"/>
              <a:pPr/>
              <a:t>13/06/2018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C637-DD0A-4060-ACAD-A3885B64F2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2D81-2000-464B-9C1A-E0C352A758E6}" type="datetimeFigureOut">
              <a:rPr lang="en-GB" smtClean="0"/>
              <a:pPr/>
              <a:t>13/06/2018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C637-DD0A-4060-ACAD-A3885B64F2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2D81-2000-464B-9C1A-E0C352A758E6}" type="datetimeFigureOut">
              <a:rPr lang="en-GB" smtClean="0"/>
              <a:pPr/>
              <a:t>13/06/2018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C637-DD0A-4060-ACAD-A3885B64F2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2D81-2000-464B-9C1A-E0C352A758E6}" type="datetimeFigureOut">
              <a:rPr lang="en-GB" smtClean="0"/>
              <a:pPr/>
              <a:t>13/06/2018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C637-DD0A-4060-ACAD-A3885B64F25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7482D81-2000-464B-9C1A-E0C352A758E6}" type="datetimeFigureOut">
              <a:rPr lang="en-GB" smtClean="0"/>
              <a:pPr/>
              <a:t>13/06/2018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28AC637-DD0A-4060-ACAD-A3885B64F2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7482D81-2000-464B-9C1A-E0C352A758E6}" type="datetimeFigureOut">
              <a:rPr lang="en-GB" smtClean="0"/>
              <a:pPr/>
              <a:t>13/06/2018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28AC637-DD0A-4060-ACAD-A3885B64F25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youtube.com/watch?v=5NKOFMdV1Ic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S1 </a:t>
            </a:r>
            <a:r>
              <a:rPr lang="en-GB" dirty="0" smtClean="0"/>
              <a:t>ICT Course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Animation Unit – Lesson 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Animation?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8208912" cy="5184576"/>
          </a:xfrm>
        </p:spPr>
        <p:txBody>
          <a:bodyPr>
            <a:normAutofit/>
          </a:bodyPr>
          <a:lstStyle/>
          <a:p>
            <a:pPr marL="0" indent="17463">
              <a:buNone/>
            </a:pPr>
            <a:r>
              <a:rPr lang="en-GB" sz="3200" dirty="0" smtClean="0"/>
              <a:t>Animation is the rapid display of a sequence of pictures which gives the illusion of movement.</a:t>
            </a:r>
          </a:p>
          <a:p>
            <a:pPr marL="0" indent="17463">
              <a:buNone/>
            </a:pPr>
            <a:endParaRPr lang="en-GB" sz="3200" dirty="0" smtClean="0"/>
          </a:p>
          <a:p>
            <a:pPr marL="0" indent="17463">
              <a:buNone/>
            </a:pPr>
            <a:endParaRPr lang="en-GB" sz="3200" dirty="0" smtClean="0"/>
          </a:p>
          <a:p>
            <a:pPr marL="0" indent="17463">
              <a:buNone/>
            </a:pPr>
            <a:endParaRPr lang="en-GB" sz="3200" dirty="0" smtClean="0"/>
          </a:p>
          <a:p>
            <a:pPr marL="0" indent="17463">
              <a:buNone/>
            </a:pPr>
            <a:endParaRPr lang="en-GB" sz="3200" dirty="0" smtClean="0"/>
          </a:p>
          <a:p>
            <a:pPr marL="0" indent="17463">
              <a:buNone/>
            </a:pPr>
            <a:r>
              <a:rPr lang="en-GB" sz="3200" dirty="0" smtClean="0"/>
              <a:t>Each picture is called a FRAME</a:t>
            </a:r>
          </a:p>
          <a:p>
            <a:pPr marL="0" indent="17463">
              <a:buNone/>
            </a:pPr>
            <a:endParaRPr lang="en-GB" sz="1800" dirty="0" smtClean="0"/>
          </a:p>
          <a:p>
            <a:pPr marL="0" indent="17463">
              <a:buNone/>
            </a:pPr>
            <a:r>
              <a:rPr lang="en-GB" sz="3200" dirty="0" smtClean="0"/>
              <a:t>The animation is normally played at a rate of 16 to 25 frames per second.</a:t>
            </a:r>
          </a:p>
          <a:p>
            <a:pPr marL="0" indent="17463">
              <a:buNone/>
            </a:pPr>
            <a:endParaRPr lang="en-GB" dirty="0"/>
          </a:p>
          <a:p>
            <a:pPr marL="0" indent="17463">
              <a:buNone/>
            </a:pPr>
            <a:endParaRPr lang="en-GB" dirty="0"/>
          </a:p>
        </p:txBody>
      </p:sp>
      <p:pic>
        <p:nvPicPr>
          <p:cNvPr id="12" name="Picture 11" descr="animation sequ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564904"/>
            <a:ext cx="8136904" cy="201928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691680" y="2780928"/>
            <a:ext cx="936104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699792" y="2780928"/>
            <a:ext cx="1008112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3707904" y="2780928"/>
            <a:ext cx="1008112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716016" y="2780928"/>
            <a:ext cx="1008112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5724128" y="2780928"/>
            <a:ext cx="1008112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6732240" y="2780928"/>
            <a:ext cx="1008112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7740352" y="2780928"/>
            <a:ext cx="1008112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611560" y="2780928"/>
            <a:ext cx="1008112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Animation?</a:t>
            </a:r>
            <a:endParaRPr lang="en-GB" dirty="0"/>
          </a:p>
        </p:txBody>
      </p:sp>
      <p:pic>
        <p:nvPicPr>
          <p:cNvPr id="5" name="Content Placeholder 7" descr="Animexample3edi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924944"/>
            <a:ext cx="3777711" cy="3429000"/>
          </a:xfrm>
        </p:spPr>
      </p:pic>
      <p:sp>
        <p:nvSpPr>
          <p:cNvPr id="6" name="TextBox 5"/>
          <p:cNvSpPr txBox="1"/>
          <p:nvPr/>
        </p:nvSpPr>
        <p:spPr>
          <a:xfrm>
            <a:off x="395536" y="1772816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This bouncing ball animation is made up of these 6 images (frames) which are repeated again and again.</a:t>
            </a:r>
            <a:endParaRPr lang="en-GB" sz="2800" dirty="0"/>
          </a:p>
        </p:txBody>
      </p:sp>
      <p:pic>
        <p:nvPicPr>
          <p:cNvPr id="7" name="Picture 6" descr="Animexamp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645024"/>
            <a:ext cx="3312368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History of Animation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Phenakistoscope</a:t>
            </a:r>
            <a:endParaRPr lang="en-GB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8435280" cy="979488"/>
          </a:xfrm>
        </p:spPr>
        <p:txBody>
          <a:bodyPr/>
          <a:lstStyle/>
          <a:p>
            <a:pPr marL="3175" indent="11113">
              <a:buNone/>
            </a:pPr>
            <a:r>
              <a:rPr lang="en-GB" dirty="0" smtClean="0"/>
              <a:t>This was invented in 1832 and uses a spinning disk attached vertically to a handle.</a:t>
            </a:r>
            <a:endParaRPr lang="en-GB" dirty="0"/>
          </a:p>
        </p:txBody>
      </p:sp>
      <p:pic>
        <p:nvPicPr>
          <p:cNvPr id="10" name="Content Placeholder 9" descr="Phenakistoscope_3g07690u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11560" y="3501008"/>
            <a:ext cx="3168352" cy="3168352"/>
          </a:xfrm>
        </p:spPr>
      </p:pic>
      <p:pic>
        <p:nvPicPr>
          <p:cNvPr id="11" name="Picture 10" descr="600px-Phenakistoscope_3g07690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429000"/>
            <a:ext cx="324036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History of Animation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zoetrope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186808" cy="3715792"/>
          </a:xfrm>
        </p:spPr>
        <p:txBody>
          <a:bodyPr>
            <a:normAutofit/>
          </a:bodyPr>
          <a:lstStyle/>
          <a:p>
            <a:pPr marL="3175" indent="11113">
              <a:buNone/>
            </a:pPr>
            <a:r>
              <a:rPr lang="en-GB" dirty="0" smtClean="0"/>
              <a:t>This was invented in 1834 and uses a rotating drum with slits in it to view the images as they spin around.</a:t>
            </a:r>
            <a:endParaRPr lang="en-GB" dirty="0"/>
          </a:p>
        </p:txBody>
      </p:sp>
      <p:pic>
        <p:nvPicPr>
          <p:cNvPr id="9" name="Picture 8" descr="547px-Zoetro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772816"/>
            <a:ext cx="4013052" cy="4394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History of Animation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Kineograph</a:t>
            </a:r>
            <a:r>
              <a:rPr lang="en-GB" dirty="0" smtClean="0"/>
              <a:t> / flipbook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186808" cy="3715792"/>
          </a:xfrm>
        </p:spPr>
        <p:txBody>
          <a:bodyPr>
            <a:normAutofit/>
          </a:bodyPr>
          <a:lstStyle/>
          <a:p>
            <a:pPr marL="3175" indent="11113">
              <a:buNone/>
            </a:pPr>
            <a:r>
              <a:rPr lang="en-GB" dirty="0" smtClean="0"/>
              <a:t>The </a:t>
            </a:r>
            <a:r>
              <a:rPr lang="en-GB" dirty="0" err="1" smtClean="0"/>
              <a:t>Kineograph</a:t>
            </a:r>
            <a:r>
              <a:rPr lang="en-GB" dirty="0" smtClean="0"/>
              <a:t> (most commonly know by the term Flipbook now) was created in 1886.</a:t>
            </a:r>
          </a:p>
          <a:p>
            <a:pPr marL="3175" indent="11113">
              <a:buNone/>
            </a:pPr>
            <a:endParaRPr lang="en-GB" dirty="0" smtClean="0"/>
          </a:p>
          <a:p>
            <a:pPr marL="3175" indent="11113">
              <a:buNone/>
            </a:pPr>
            <a:r>
              <a:rPr lang="en-GB" dirty="0" smtClean="0"/>
              <a:t>Here is a video clip of a flipbook in action:</a:t>
            </a:r>
          </a:p>
          <a:p>
            <a:pPr marL="3175" indent="11113">
              <a:buNone/>
            </a:pPr>
            <a:endParaRPr lang="en-GB" dirty="0" smtClean="0"/>
          </a:p>
          <a:p>
            <a:pPr marL="3175" indent="11113">
              <a:buNone/>
            </a:pPr>
            <a:r>
              <a:rPr lang="en-GB" dirty="0" smtClean="0">
                <a:hlinkClick r:id="rId2"/>
              </a:rPr>
              <a:t>Circus Flipbook</a:t>
            </a:r>
            <a:endParaRPr lang="en-GB" dirty="0" smtClean="0"/>
          </a:p>
          <a:p>
            <a:pPr marL="3175" indent="11113">
              <a:buNone/>
            </a:pPr>
            <a:endParaRPr lang="en-GB" dirty="0" smtClean="0"/>
          </a:p>
          <a:p>
            <a:pPr marL="3175" indent="11113">
              <a:buNone/>
            </a:pPr>
            <a:endParaRPr lang="en-GB" dirty="0"/>
          </a:p>
        </p:txBody>
      </p:sp>
      <p:pic>
        <p:nvPicPr>
          <p:cNvPr id="8" name="Picture 7" descr="flipbook_kineograph_18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844823"/>
            <a:ext cx="3096344" cy="415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Pupil </a:t>
            </a:r>
            <a:r>
              <a:rPr lang="en-GB" dirty="0" smtClean="0"/>
              <a:t>Activity 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you create your </a:t>
            </a:r>
            <a:r>
              <a:rPr lang="en-GB" smtClean="0"/>
              <a:t>own flipbook?</a:t>
            </a:r>
            <a:endParaRPr lang="en-GB" dirty="0" smtClean="0"/>
          </a:p>
          <a:p>
            <a:r>
              <a:rPr lang="en-GB" dirty="0" smtClean="0"/>
              <a:t>Make up an animation sequence of your own </a:t>
            </a:r>
          </a:p>
          <a:p>
            <a:pPr lvl="1"/>
            <a:r>
              <a:rPr lang="en-GB" dirty="0" smtClean="0"/>
              <a:t>Start from the back of the book and work your way forward</a:t>
            </a:r>
          </a:p>
          <a:p>
            <a:pPr lvl="1"/>
            <a:r>
              <a:rPr lang="en-GB" dirty="0" smtClean="0"/>
              <a:t>That way you can trace part of the image from page to page, making small adjustments each time</a:t>
            </a:r>
          </a:p>
          <a:p>
            <a:r>
              <a:rPr lang="en-GB" dirty="0" smtClean="0"/>
              <a:t>What ideas can you think of?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101</TotalTime>
  <Words>217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Corbel</vt:lpstr>
      <vt:lpstr>Wingdings</vt:lpstr>
      <vt:lpstr>Wingdings 2</vt:lpstr>
      <vt:lpstr>Wingdings 3</vt:lpstr>
      <vt:lpstr>Module</vt:lpstr>
      <vt:lpstr>S1 ICT Course</vt:lpstr>
      <vt:lpstr>What is Animation?</vt:lpstr>
      <vt:lpstr>What is Animation?</vt:lpstr>
      <vt:lpstr>The History of Animation</vt:lpstr>
      <vt:lpstr>The History of Animation</vt:lpstr>
      <vt:lpstr>The History of Animation</vt:lpstr>
      <vt:lpstr>Pupil Activity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S2 ICT Course</dc:title>
  <dc:creator>McEwan</dc:creator>
  <cp:lastModifiedBy>Mrs MELROSE</cp:lastModifiedBy>
  <cp:revision>15</cp:revision>
  <dcterms:created xsi:type="dcterms:W3CDTF">2012-02-19T19:21:23Z</dcterms:created>
  <dcterms:modified xsi:type="dcterms:W3CDTF">2018-06-13T09:12:58Z</dcterms:modified>
</cp:coreProperties>
</file>