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2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71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782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2926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512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22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95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652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74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17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85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8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18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58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7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50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6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138605B-2824-4DF2-A44D-FB83D35DDC84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D74F1-2427-41C0-A820-A7AA0E8A4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65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Desktop Publisher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S3 Admin &amp;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22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You will learn about: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The use of Desktop Publisher</a:t>
            </a:r>
          </a:p>
          <a:p>
            <a:r>
              <a:rPr lang="en-GB" sz="2800" dirty="0" smtClean="0"/>
              <a:t>The advantages of using desktop publisher</a:t>
            </a:r>
          </a:p>
          <a:p>
            <a:r>
              <a:rPr lang="en-GB" sz="2800" dirty="0" smtClean="0"/>
              <a:t>How to use desktop publisher to create simple business documents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764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Desktop Publisher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The software you will be using is </a:t>
            </a:r>
            <a:r>
              <a:rPr lang="en-GB" sz="2800" u="sng" dirty="0" smtClean="0"/>
              <a:t>Publisher 2016.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This software allows you to look at the page of a document as a whole and design the layout</a:t>
            </a:r>
          </a:p>
          <a:p>
            <a:r>
              <a:rPr lang="en-GB" sz="2800" dirty="0" smtClean="0"/>
              <a:t>Use to create newspapers, leaflets, posters, brochures, business card and much more.</a:t>
            </a:r>
          </a:p>
          <a:p>
            <a:r>
              <a:rPr lang="en-GB" sz="2800" dirty="0" smtClean="0"/>
              <a:t>Many of the skills learned in Word can be used with Publisher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5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using DTP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Although there are similarities to Word, using Publisher does have its advantages:</a:t>
            </a:r>
          </a:p>
          <a:p>
            <a:r>
              <a:rPr lang="en-GB" sz="2800" dirty="0" smtClean="0"/>
              <a:t>More control over the way text is arranged and formatted</a:t>
            </a:r>
          </a:p>
          <a:p>
            <a:r>
              <a:rPr lang="en-GB" sz="2800" dirty="0" smtClean="0"/>
              <a:t>DTP can be used to bring lots of different files/information together on one document</a:t>
            </a:r>
          </a:p>
          <a:p>
            <a:r>
              <a:rPr lang="en-GB" sz="2800" dirty="0" smtClean="0"/>
              <a:t>Templates!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64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Using templates will save lots of time when producing your documents and there are thousands to choose from!</a:t>
            </a:r>
          </a:p>
          <a:p>
            <a:pPr marL="0" indent="0">
              <a:buNone/>
            </a:pPr>
            <a:r>
              <a:rPr lang="en-GB" sz="2800" dirty="0" smtClean="0"/>
              <a:t>Some of the templates include</a:t>
            </a:r>
          </a:p>
          <a:p>
            <a:r>
              <a:rPr lang="en-GB" sz="2800" dirty="0" smtClean="0"/>
              <a:t>Advertisements</a:t>
            </a:r>
          </a:p>
          <a:p>
            <a:r>
              <a:rPr lang="en-GB" sz="2800" dirty="0" smtClean="0"/>
              <a:t>Award Certificates</a:t>
            </a:r>
          </a:p>
          <a:p>
            <a:r>
              <a:rPr lang="en-GB" sz="2800" dirty="0" smtClean="0"/>
              <a:t>Banners</a:t>
            </a:r>
          </a:p>
          <a:p>
            <a:r>
              <a:rPr lang="en-GB" sz="2800" dirty="0" smtClean="0"/>
              <a:t>Forms</a:t>
            </a:r>
          </a:p>
          <a:p>
            <a:r>
              <a:rPr lang="en-GB" sz="2800" dirty="0" smtClean="0"/>
              <a:t>Business Cards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145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be asked of you?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There are a number of things you may be asked to produce, some examples from previous years include: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Business Card</a:t>
            </a:r>
          </a:p>
          <a:p>
            <a:r>
              <a:rPr lang="en-GB" dirty="0" smtClean="0"/>
              <a:t>Poster</a:t>
            </a:r>
          </a:p>
          <a:p>
            <a:r>
              <a:rPr lang="en-GB" dirty="0" smtClean="0"/>
              <a:t>Certificate</a:t>
            </a:r>
          </a:p>
          <a:p>
            <a:r>
              <a:rPr lang="en-GB" dirty="0" smtClean="0"/>
              <a:t>Compliments Card</a:t>
            </a:r>
          </a:p>
          <a:p>
            <a:r>
              <a:rPr lang="en-GB" dirty="0" smtClean="0"/>
              <a:t>Wristband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There are templates for all of these – but sometimes finding them can be difficult!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07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skills you should know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templates</a:t>
            </a:r>
          </a:p>
          <a:p>
            <a:r>
              <a:rPr lang="en-GB" dirty="0" smtClean="0"/>
              <a:t>Inserting text</a:t>
            </a:r>
          </a:p>
          <a:p>
            <a:r>
              <a:rPr lang="en-GB" dirty="0" smtClean="0"/>
              <a:t>Formatting text – font, size,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Changing Margins</a:t>
            </a:r>
          </a:p>
          <a:p>
            <a:r>
              <a:rPr lang="en-GB" dirty="0" smtClean="0"/>
              <a:t>Insert graphics</a:t>
            </a:r>
          </a:p>
          <a:p>
            <a:r>
              <a:rPr lang="en-GB" dirty="0" smtClean="0"/>
              <a:t>Headers and footers</a:t>
            </a:r>
          </a:p>
          <a:p>
            <a:r>
              <a:rPr lang="en-GB" dirty="0" smtClean="0"/>
              <a:t>Borders and shading – including gradient fill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6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203</TotalTime>
  <Words>252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Desktop Publisher</vt:lpstr>
      <vt:lpstr>Learning Intentions</vt:lpstr>
      <vt:lpstr>Desktop Publisher</vt:lpstr>
      <vt:lpstr>Advantages of using DTP</vt:lpstr>
      <vt:lpstr>Using templates</vt:lpstr>
      <vt:lpstr>What could be asked of you?</vt:lpstr>
      <vt:lpstr>Key skills you should know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Desktop Publisher</dc:title>
  <dc:creator>Miss McKinnon</dc:creator>
  <cp:lastModifiedBy>ssamckinnonc1</cp:lastModifiedBy>
  <cp:revision>6</cp:revision>
  <dcterms:created xsi:type="dcterms:W3CDTF">2017-03-23T11:10:40Z</dcterms:created>
  <dcterms:modified xsi:type="dcterms:W3CDTF">2018-06-18T08:35:42Z</dcterms:modified>
</cp:coreProperties>
</file>