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9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8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1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22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2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94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3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66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5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8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4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29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2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DFE7A8-62E9-4258-A266-7787F80D892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21B0931-1898-4889-9CA2-C2B2EE911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Branding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N5 Business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Branding?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We hear the term branding all the time – but what does it mean?</a:t>
            </a:r>
          </a:p>
          <a:p>
            <a:pPr marL="0" indent="0">
              <a:buNone/>
            </a:pPr>
            <a:endParaRPr lang="en-GB" sz="2400" b="1" dirty="0" smtClean="0"/>
          </a:p>
          <a:p>
            <a:r>
              <a:rPr lang="en-GB" sz="2400" b="1" dirty="0" smtClean="0"/>
              <a:t>The process of creating a unique name and image for a product in the consumers’ mind</a:t>
            </a:r>
          </a:p>
          <a:p>
            <a:r>
              <a:rPr lang="en-GB" sz="2400" b="1" dirty="0" smtClean="0"/>
              <a:t>Branding aims to establish a significant presence in the market that will attract and retail loyal customers.</a:t>
            </a:r>
          </a:p>
          <a:p>
            <a:r>
              <a:rPr lang="en-GB" sz="2400" b="1" dirty="0" smtClean="0"/>
              <a:t>Branding can be a logo, name or symbol that is given to a group or a type of product.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460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6" y="2224086"/>
            <a:ext cx="3146425" cy="2640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2224087"/>
            <a:ext cx="3340101" cy="22429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166" y="4188271"/>
            <a:ext cx="3375025" cy="2025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824" y="4054610"/>
            <a:ext cx="2049463" cy="19994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20" y="2414337"/>
            <a:ext cx="2757279" cy="20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Brand Products?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2200"/>
            <a:ext cx="8825659" cy="398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Businesses create a brand for a number of reasons:</a:t>
            </a:r>
          </a:p>
          <a:p>
            <a:r>
              <a:rPr lang="en-GB" sz="2000" dirty="0" smtClean="0"/>
              <a:t>It becomes recognisable and can act as a marketing/promotional tool. This helps to distinguish businesses from their competitors.</a:t>
            </a:r>
          </a:p>
          <a:p>
            <a:r>
              <a:rPr lang="en-GB" sz="2000" dirty="0" smtClean="0"/>
              <a:t>To encourage customers to become repeat customers – they become “brand loyal”</a:t>
            </a:r>
          </a:p>
          <a:p>
            <a:r>
              <a:rPr lang="en-GB" sz="2000" dirty="0" smtClean="0"/>
              <a:t>Higher prices can be charged for branded products because people can associate them with high quality – this can increase profit.</a:t>
            </a:r>
          </a:p>
          <a:p>
            <a:r>
              <a:rPr lang="en-GB" sz="2000" dirty="0" smtClean="0"/>
              <a:t>New products can be introduced to the market easily as the brand is already known – Apple releasing iPhones.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70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branding?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6800"/>
            <a:ext cx="8825659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There are some key issues with having a brand:</a:t>
            </a: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smtClean="0"/>
              <a:t>If a product within the brand becomes poor or gets a bad reputation then it can damage the reputation of the whole brand name.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Competitors can begin to copy the product giving customers the opinion that it is not a genuine product.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Establishing a brand can be lengthy and expensive – may have an impact </a:t>
            </a:r>
            <a:r>
              <a:rPr lang="en-GB" sz="2400" smtClean="0"/>
              <a:t>on profitability.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694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186</TotalTime>
  <Words>243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Branding</vt:lpstr>
      <vt:lpstr>What is Branding?</vt:lpstr>
      <vt:lpstr>PowerPoint Presentation</vt:lpstr>
      <vt:lpstr>Why Brand Products?</vt:lpstr>
      <vt:lpstr>Disadvantages of branding?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</dc:title>
  <dc:creator>ssamckinnonc1</dc:creator>
  <cp:lastModifiedBy>ssamckinnonc1</cp:lastModifiedBy>
  <cp:revision>10</cp:revision>
  <dcterms:created xsi:type="dcterms:W3CDTF">2016-09-28T09:01:15Z</dcterms:created>
  <dcterms:modified xsi:type="dcterms:W3CDTF">2018-06-15T08:00:55Z</dcterms:modified>
</cp:coreProperties>
</file>